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89" r:id="rId2"/>
    <p:sldId id="290" r:id="rId3"/>
    <p:sldId id="291" r:id="rId4"/>
    <p:sldId id="292" r:id="rId5"/>
    <p:sldId id="293" r:id="rId6"/>
    <p:sldId id="294" r:id="rId7"/>
    <p:sldId id="274" r:id="rId8"/>
    <p:sldId id="288" r:id="rId9"/>
    <p:sldId id="295" r:id="rId10"/>
    <p:sldId id="296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056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25C41F6-54FF-D0C7-AAB7-E001FC5C4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5567123"/>
              </p:ext>
            </p:extLst>
          </p:nvPr>
        </p:nvGraphicFramePr>
        <p:xfrm>
          <a:off x="453005" y="675080"/>
          <a:ext cx="6409185" cy="101066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81837">
                  <a:extLst>
                    <a:ext uri="{9D8B030D-6E8A-4147-A177-3AD203B41FA5}">
                      <a16:colId xmlns:a16="http://schemas.microsoft.com/office/drawing/2014/main" val="4170059973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3804505984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2494225639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1447170996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41610509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Mini Popper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Colt poppers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Pepper poppers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Plates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Wall feet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0119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7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7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43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830408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E472222-3BBF-262A-0333-7CD8027325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909111"/>
              </p:ext>
            </p:extLst>
          </p:nvPr>
        </p:nvGraphicFramePr>
        <p:xfrm>
          <a:off x="453004" y="2567031"/>
          <a:ext cx="6409186" cy="415095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5286">
                  <a:extLst>
                    <a:ext uri="{9D8B030D-6E8A-4147-A177-3AD203B41FA5}">
                      <a16:colId xmlns:a16="http://schemas.microsoft.com/office/drawing/2014/main" val="331639266"/>
                    </a:ext>
                  </a:extLst>
                </a:gridCol>
                <a:gridCol w="1285910">
                  <a:extLst>
                    <a:ext uri="{9D8B030D-6E8A-4147-A177-3AD203B41FA5}">
                      <a16:colId xmlns:a16="http://schemas.microsoft.com/office/drawing/2014/main" val="257493340"/>
                    </a:ext>
                  </a:extLst>
                </a:gridCol>
                <a:gridCol w="1037840">
                  <a:extLst>
                    <a:ext uri="{9D8B030D-6E8A-4147-A177-3AD203B41FA5}">
                      <a16:colId xmlns:a16="http://schemas.microsoft.com/office/drawing/2014/main" val="729230631"/>
                    </a:ext>
                  </a:extLst>
                </a:gridCol>
                <a:gridCol w="721454">
                  <a:extLst>
                    <a:ext uri="{9D8B030D-6E8A-4147-A177-3AD203B41FA5}">
                      <a16:colId xmlns:a16="http://schemas.microsoft.com/office/drawing/2014/main" val="3615435068"/>
                    </a:ext>
                  </a:extLst>
                </a:gridCol>
                <a:gridCol w="402671">
                  <a:extLst>
                    <a:ext uri="{9D8B030D-6E8A-4147-A177-3AD203B41FA5}">
                      <a16:colId xmlns:a16="http://schemas.microsoft.com/office/drawing/2014/main" val="853339526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1023579958"/>
                    </a:ext>
                  </a:extLst>
                </a:gridCol>
                <a:gridCol w="1812018">
                  <a:extLst>
                    <a:ext uri="{9D8B030D-6E8A-4147-A177-3AD203B41FA5}">
                      <a16:colId xmlns:a16="http://schemas.microsoft.com/office/drawing/2014/main" val="2921621344"/>
                    </a:ext>
                  </a:extLst>
                </a:gridCol>
              </a:tblGrid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Bay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Stage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Target Type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Count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NS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Hard Cover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292689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22-05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IPSC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>
                        <a:effectLst/>
                      </a:endParaRP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>
                        <a:effectLst/>
                      </a:endParaRP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411020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Muddled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USPSA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10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1 Left Diag 1 Right Diag 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7957173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3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Where It Goes No One Knows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USPSA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9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2 Tux 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7853097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Home on the Range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IPSC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13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1 Tux 1 Left Diag 1 Right Diag 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3922692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5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18-08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USPSA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2 Left Diag 2 Right Diag 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2343723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Burner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USPSA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10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dirty="0">
                        <a:effectLst/>
                      </a:endParaRP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162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7094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Home on the Range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33 rounds</a:t>
            </a:r>
          </a:p>
          <a:p>
            <a:r>
              <a:rPr lang="en-US" dirty="0"/>
              <a:t>Targets: 15 IPSC, 3 Steel</a:t>
            </a:r>
          </a:p>
          <a:p>
            <a:endParaRPr lang="en-US" dirty="0"/>
          </a:p>
          <a:p>
            <a:r>
              <a:rPr lang="en-US" dirty="0"/>
              <a:t>Handgun start position: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998452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59E6D1E1-BA00-A646-4521-077F54EEF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6953891"/>
              </p:ext>
            </p:extLst>
          </p:nvPr>
        </p:nvGraphicFramePr>
        <p:xfrm>
          <a:off x="1219200" y="784137"/>
          <a:ext cx="4876800" cy="5933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3356310861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9216835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4482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Swinger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 (shoot house)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174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Stomp pad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 (shoot house)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722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Swinger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6679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Max trap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336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91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0007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9917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2871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3061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2716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2658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5368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7207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6266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414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33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Where It Goes No One Knows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targets (8 + 1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A747B0-3C11-D8DE-4D33-CB34D13E01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55661"/>
            <a:ext cx="7025776" cy="449933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Where It Goes No One Knows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23</a:t>
            </a:r>
          </a:p>
          <a:p>
            <a:r>
              <a:rPr lang="en-US" dirty="0"/>
              <a:t>Targets: 10 USPSA, 3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021345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Burner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6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(8 + 2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CB86D-0F15-BEEB-C03A-154FBB8A4B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52261"/>
            <a:ext cx="7025776" cy="480271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Burner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25</a:t>
            </a:r>
          </a:p>
          <a:p>
            <a:r>
              <a:rPr lang="en-US" dirty="0"/>
              <a:t>Targets: 8 USPSA, 1 steel</a:t>
            </a:r>
          </a:p>
          <a:p>
            <a:endParaRPr lang="en-US" dirty="0"/>
          </a:p>
          <a:p>
            <a:r>
              <a:rPr lang="en-US" dirty="0"/>
              <a:t>Best 3 per target</a:t>
            </a:r>
          </a:p>
          <a:p>
            <a:endParaRPr lang="en-US" dirty="0"/>
          </a:p>
          <a:p>
            <a:r>
              <a:rPr lang="en-US" dirty="0"/>
              <a:t>Handgun start position: completely outside the shooting area, heels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completely outside the shooting area, heels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811436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Muddled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poppers, 2 minis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max trap + activators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(8 + 2NS)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feet from upper right colt popper to shooting area. 26 feet from activator steel to ports.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11CFA9-F922-29C6-A1AF-2C561F4120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57397"/>
            <a:ext cx="7025776" cy="422283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Muddled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25</a:t>
            </a:r>
          </a:p>
          <a:p>
            <a:r>
              <a:rPr lang="en-US" dirty="0"/>
              <a:t>Targets: 10 USPSA, 5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The max trap is activated by P5 and remains visible at rest. The swinger is activated by P4 and remains visible at rest.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Home on the Range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4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1 mini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stomp pad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Low wall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 (12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0BCF64-0644-0090-8C7E-748B1B2788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4021424"/>
            <a:ext cx="7025776" cy="375489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698</Words>
  <Application>Microsoft Office PowerPoint</Application>
  <PresentationFormat>Custom</PresentationFormat>
  <Paragraphs>165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2022-09-22T04:06:34Z</dcterms:modified>
  <cp:category>Shooting</cp:category>
</cp:coreProperties>
</file>

<file path=docProps/thumbnail.jpeg>
</file>